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58" r:id="rId7"/>
    <p:sldId id="263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98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67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47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87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61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53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21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454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1376" y="81600"/>
            <a:ext cx="1804059" cy="98166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325870" y="261912"/>
            <a:ext cx="3789180" cy="76177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09531" y="261912"/>
            <a:ext cx="1561258" cy="72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9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20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077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AA20-BFCD-4A1A-AD62-58E861A0BCE8}" type="datetimeFigureOut">
              <a:rPr lang="es-MX" smtClean="0"/>
              <a:t>05/07/2017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C5B5-BAA2-4321-95CA-99F59B6012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00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86" y="1541697"/>
            <a:ext cx="8620524" cy="36682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7240772" y="1052623"/>
            <a:ext cx="188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09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64328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240772" y="1052623"/>
            <a:ext cx="188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09 MARZO 2017</a:t>
            </a:r>
            <a:endParaRPr lang="es-MX" sz="12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1795462"/>
            <a:ext cx="78200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84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79" y="1361329"/>
            <a:ext cx="8910399" cy="363596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240772" y="1052623"/>
            <a:ext cx="180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47161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581" y="1449252"/>
            <a:ext cx="4066763" cy="364374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7240772" y="1052623"/>
            <a:ext cx="180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26162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71" y="1275896"/>
            <a:ext cx="8604686" cy="371984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240772" y="1052623"/>
            <a:ext cx="180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36141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687" y="1554948"/>
            <a:ext cx="4295797" cy="373724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7240772" y="1052623"/>
            <a:ext cx="180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27726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540" y="1336610"/>
            <a:ext cx="2998691" cy="409791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17901" y="6241312"/>
            <a:ext cx="396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LIC. JOSÉ ALEJANDRO VILLASEÑOR VALERIO</a:t>
            </a:r>
            <a:endParaRPr lang="es-MX" sz="1200" b="1" dirty="0"/>
          </a:p>
          <a:p>
            <a:pPr algn="ctr"/>
            <a:r>
              <a:rPr lang="es-MX" sz="1200" b="1" dirty="0"/>
              <a:t>SUBDIRECTOR GENERAL DE ADMINISTRACIÓN Y FINANZAS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561608" y="6241316"/>
            <a:ext cx="392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240772" y="1052623"/>
            <a:ext cx="180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VIGENCIA: </a:t>
            </a:r>
            <a:r>
              <a:rPr lang="es-MX" sz="1200" dirty="0" smtClean="0"/>
              <a:t>9 MARZO 2017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390669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921</TotalTime>
  <Words>119</Words>
  <Application>Microsoft Office PowerPoint</Application>
  <PresentationFormat>Presentación en pantalla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Michelle Fabiola Ortiz León</dc:creator>
  <cp:lastModifiedBy>Michelle Fabiola Ortiz León</cp:lastModifiedBy>
  <cp:revision>21</cp:revision>
  <cp:lastPrinted>2017-05-08T18:07:49Z</cp:lastPrinted>
  <dcterms:created xsi:type="dcterms:W3CDTF">2016-09-20T23:38:51Z</dcterms:created>
  <dcterms:modified xsi:type="dcterms:W3CDTF">2017-07-05T16:11:07Z</dcterms:modified>
</cp:coreProperties>
</file>